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59" r:id="rId6"/>
    <p:sldId id="262" r:id="rId7"/>
    <p:sldId id="265" r:id="rId8"/>
    <p:sldId id="269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80" autoAdjust="0"/>
    <p:restoredTop sz="94532" autoAdjust="0"/>
  </p:normalViewPr>
  <p:slideViewPr>
    <p:cSldViewPr>
      <p:cViewPr varScale="1">
        <p:scale>
          <a:sx n="88" d="100"/>
          <a:sy n="88" d="100"/>
        </p:scale>
        <p:origin x="-11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D3085-5006-4835-BD3A-3E3DDF24BA25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633F5-5F4C-4E4E-B02B-7C4E33C78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33F5-5F4C-4E4E-B02B-7C4E33C78F2C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33F5-5F4C-4E4E-B02B-7C4E33C78F2C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7D92-B8F7-4B32-9F84-1D974E86E275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7D34-9551-40CE-8CBA-45BADE5E3B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7D92-B8F7-4B32-9F84-1D974E86E275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7D34-9551-40CE-8CBA-45BADE5E3B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7D92-B8F7-4B32-9F84-1D974E86E275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7D34-9551-40CE-8CBA-45BADE5E3B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7D92-B8F7-4B32-9F84-1D974E86E275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7D34-9551-40CE-8CBA-45BADE5E3B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7D92-B8F7-4B32-9F84-1D974E86E275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7D34-9551-40CE-8CBA-45BADE5E3B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7D92-B8F7-4B32-9F84-1D974E86E275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7D34-9551-40CE-8CBA-45BADE5E3B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7D92-B8F7-4B32-9F84-1D974E86E275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7D34-9551-40CE-8CBA-45BADE5E3B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7D92-B8F7-4B32-9F84-1D974E86E275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47D34-9551-40CE-8CBA-45BADE5E3B2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7D92-B8F7-4B32-9F84-1D974E86E275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7D34-9551-40CE-8CBA-45BADE5E3B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7D92-B8F7-4B32-9F84-1D974E86E275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A47D34-9551-40CE-8CBA-45BADE5E3B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AD07D92-B8F7-4B32-9F84-1D974E86E275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7D34-9551-40CE-8CBA-45BADE5E3B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AD07D92-B8F7-4B32-9F84-1D974E86E275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A47D34-9551-40CE-8CBA-45BADE5E3B2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slide" Target="slide8.xml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slide" Target="slide2.xml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305711">
            <a:off x="835707" y="1413777"/>
            <a:ext cx="7772400" cy="1470025"/>
          </a:xfrm>
        </p:spPr>
        <p:txBody>
          <a:bodyPr/>
          <a:lstStyle/>
          <a:p>
            <a:r>
              <a:rPr lang="pl-PL" b="1" dirty="0" smtClean="0"/>
              <a:t>Witamy w naszej szkole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21278898">
            <a:off x="996444" y="3580802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Publiczne Gimnazjum im. Św. Franciszka z Asyżu  w Leśnicy.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Uroczystości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 Otrzęsiny Klas Pierwszych</a:t>
            </a:r>
          </a:p>
          <a:p>
            <a:r>
              <a:rPr lang="pl-PL" dirty="0" smtClean="0"/>
              <a:t> Festiwal Piosenki Angielskiej i Niemieckiej</a:t>
            </a:r>
          </a:p>
          <a:p>
            <a:r>
              <a:rPr lang="pl-PL" dirty="0" smtClean="0"/>
              <a:t> Dzień Sportu</a:t>
            </a:r>
          </a:p>
          <a:p>
            <a:r>
              <a:rPr lang="pl-PL" dirty="0" smtClean="0"/>
              <a:t> Plenery Malarskie </a:t>
            </a:r>
          </a:p>
          <a:p>
            <a:r>
              <a:rPr lang="pl-PL" dirty="0" smtClean="0"/>
              <a:t>Wizyty w Teatrze</a:t>
            </a:r>
          </a:p>
          <a:p>
            <a:r>
              <a:rPr lang="pl-PL" dirty="0" smtClean="0"/>
              <a:t> Dzień Partnerstwa </a:t>
            </a:r>
          </a:p>
          <a:p>
            <a:r>
              <a:rPr lang="pl-PL" dirty="0" smtClean="0"/>
              <a:t> Festiwal Nauki</a:t>
            </a:r>
          </a:p>
          <a:p>
            <a:r>
              <a:rPr lang="pl-PL" dirty="0" smtClean="0"/>
              <a:t> Biesiada Śląska </a:t>
            </a:r>
          </a:p>
          <a:p>
            <a:r>
              <a:rPr lang="pl-PL" dirty="0" smtClean="0"/>
              <a:t> Dzień Wiosny</a:t>
            </a:r>
          </a:p>
          <a:p>
            <a:r>
              <a:rPr lang="pl-PL" dirty="0" smtClean="0"/>
              <a:t> i wiele </a:t>
            </a:r>
            <a:r>
              <a:rPr lang="pl-PL" dirty="0" err="1" smtClean="0"/>
              <a:t>wiele</a:t>
            </a:r>
            <a:r>
              <a:rPr lang="pl-PL" dirty="0" smtClean="0"/>
              <a:t> innych</a:t>
            </a:r>
          </a:p>
          <a:p>
            <a:endParaRPr lang="pl-PL" dirty="0"/>
          </a:p>
        </p:txBody>
      </p:sp>
      <p:pic>
        <p:nvPicPr>
          <p:cNvPr id="3074" name="Picture 2" descr="\\SBS2007\PoziomC$\festiwal\P1010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02941" y="2288372"/>
            <a:ext cx="4319593" cy="3028950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071678"/>
            <a:ext cx="4143404" cy="310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3116"/>
            <a:ext cx="3793549" cy="279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załka w lewo 6">
            <a:hlinkClick r:id="rId6" action="ppaction://hlinksldjump"/>
          </p:cNvPr>
          <p:cNvSpPr/>
          <p:nvPr/>
        </p:nvSpPr>
        <p:spPr>
          <a:xfrm>
            <a:off x="1071538" y="6000768"/>
            <a:ext cx="1285884" cy="6989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>
            <a:hlinkClick r:id="rId7" action="ppaction://hlinksldjump"/>
          </p:cNvPr>
          <p:cNvSpPr/>
          <p:nvPr/>
        </p:nvSpPr>
        <p:spPr>
          <a:xfrm>
            <a:off x="6072198" y="6000768"/>
            <a:ext cx="1357322" cy="698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525963"/>
          </a:xfrm>
        </p:spPr>
        <p:txBody>
          <a:bodyPr/>
          <a:lstStyle/>
          <a:p>
            <a:r>
              <a:rPr lang="pl-PL" dirty="0" smtClean="0"/>
              <a:t>W naszej szkole od 2003r. </a:t>
            </a:r>
            <a:br>
              <a:rPr lang="pl-PL" dirty="0" smtClean="0"/>
            </a:br>
            <a:r>
              <a:rPr lang="pl-PL" dirty="0" smtClean="0"/>
              <a:t>prężnie działa wolontariat</a:t>
            </a:r>
          </a:p>
          <a:p>
            <a:r>
              <a:rPr lang="pl-PL" dirty="0" smtClean="0"/>
              <a:t>Adoptowaliśmy dziewczynkę z Afryki </a:t>
            </a:r>
            <a:br>
              <a:rPr lang="pl-PL" dirty="0" smtClean="0"/>
            </a:br>
            <a:r>
              <a:rPr lang="pl-PL" dirty="0" smtClean="0"/>
              <a:t>Beatrice </a:t>
            </a:r>
            <a:r>
              <a:rPr lang="pl-PL" dirty="0" err="1" smtClean="0"/>
              <a:t>Zambre</a:t>
            </a:r>
            <a:r>
              <a:rPr lang="pl-PL" dirty="0" smtClean="0"/>
              <a:t>, której pomagamy w tym aby mogła kontynuować naukę </a:t>
            </a:r>
            <a:br>
              <a:rPr lang="pl-PL" dirty="0" smtClean="0"/>
            </a:br>
            <a:endParaRPr lang="pl-PL" dirty="0" smtClean="0"/>
          </a:p>
        </p:txBody>
      </p:sp>
      <p:pic>
        <p:nvPicPr>
          <p:cNvPr id="1026" name="Picture 2" descr="C:\Documents and Settings\administrator.SBSMEN\Pulpit\afry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86380" y="1357298"/>
            <a:ext cx="288484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2357430"/>
            <a:ext cx="6480048" cy="1658298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/>
              <a:t>Dziękujemy!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1538" y="3714752"/>
            <a:ext cx="6480048" cy="1752600"/>
          </a:xfrm>
        </p:spPr>
        <p:txBody>
          <a:bodyPr numCol="1"/>
          <a:lstStyle/>
          <a:p>
            <a:r>
              <a:rPr lang="pl-PL" dirty="0" smtClean="0"/>
              <a:t>Uczniowie biorący udział w projekcie </a:t>
            </a:r>
          </a:p>
          <a:p>
            <a:r>
              <a:rPr lang="pl-PL" dirty="0" smtClean="0"/>
              <a:t>„Nowe Technologie na Usługach Edukacji.”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Spis treści: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 action="ppaction://hlinksldjump"/>
              </a:rPr>
              <a:t>Gimnazjum w Leśnicy – jak to się zaczęło?</a:t>
            </a:r>
            <a:endParaRPr lang="pl-PL" dirty="0" smtClean="0"/>
          </a:p>
          <a:p>
            <a:r>
              <a:rPr lang="pl-PL" dirty="0" smtClean="0">
                <a:hlinkClick r:id="rId3" action="ppaction://hlinksldjump"/>
              </a:rPr>
              <a:t>Nasz patron – Św. Franciszek z Asyżu</a:t>
            </a:r>
            <a:endParaRPr lang="pl-PL" dirty="0" smtClean="0"/>
          </a:p>
          <a:p>
            <a:r>
              <a:rPr lang="pl-PL" dirty="0" smtClean="0">
                <a:hlinkClick r:id="rId4" action="ppaction://hlinksldjump"/>
              </a:rPr>
              <a:t>Nauczyciele i pracownicy szkoły</a:t>
            </a:r>
            <a:endParaRPr lang="pl-PL" dirty="0" smtClean="0"/>
          </a:p>
          <a:p>
            <a:r>
              <a:rPr lang="pl-PL" dirty="0" smtClean="0">
                <a:hlinkClick r:id="rId4" action="ppaction://hlinksldjump"/>
              </a:rPr>
              <a:t>Projekty unijne realizowane w gimnazjum</a:t>
            </a:r>
            <a:endParaRPr lang="pl-PL" dirty="0" smtClean="0"/>
          </a:p>
          <a:p>
            <a:r>
              <a:rPr lang="pl-PL" dirty="0" smtClean="0">
                <a:hlinkClick r:id="rId5" action="ppaction://hlinksldjump"/>
              </a:rPr>
              <a:t>Uroczystości</a:t>
            </a:r>
            <a:endParaRPr lang="pl-PL" dirty="0" smtClean="0"/>
          </a:p>
          <a:p>
            <a:r>
              <a:rPr lang="pl-PL" dirty="0" smtClean="0">
                <a:hlinkClick r:id="rId6" action="ppaction://hlinksldjump"/>
              </a:rPr>
              <a:t>Ciekawostki</a:t>
            </a:r>
            <a:endParaRPr lang="pl-PL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zpi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357562"/>
            <a:ext cx="5500726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Początki naszego gimnazjum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43050"/>
            <a:ext cx="8258204" cy="448311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 Zanim powstało nasze gimnazjum, budynek ten służył jako państwowy zakład dla ludzi upośledzonych. W 1864 r. zanotowano na terenie tej placówki 781 osób upośledzonych umysłowo. W tej liczbie było 307 dzieci w wieku szkolnym.</a:t>
            </a:r>
          </a:p>
          <a:p>
            <a:pPr>
              <a:buNone/>
            </a:pPr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</p:txBody>
      </p:sp>
      <p:sp>
        <p:nvSpPr>
          <p:cNvPr id="5" name="Strzałka w lewo 4">
            <a:hlinkClick r:id="rId3" action="ppaction://hlinksldjump"/>
          </p:cNvPr>
          <p:cNvSpPr/>
          <p:nvPr/>
        </p:nvSpPr>
        <p:spPr>
          <a:xfrm>
            <a:off x="642910" y="564357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>
            <a:hlinkClick r:id="rId4" action="ppaction://hlinksldjump"/>
          </p:cNvPr>
          <p:cNvSpPr/>
          <p:nvPr/>
        </p:nvSpPr>
        <p:spPr>
          <a:xfrm>
            <a:off x="7643834" y="5715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8" descr="dziedziniec_szko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357562"/>
            <a:ext cx="5641299" cy="305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ekc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357562"/>
            <a:ext cx="4929222" cy="31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lekcja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3214686"/>
            <a:ext cx="5143536" cy="338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3200400" cy="730250"/>
          </a:xfrm>
        </p:spPr>
        <p:txBody>
          <a:bodyPr>
            <a:noAutofit/>
          </a:bodyPr>
          <a:lstStyle/>
          <a:p>
            <a:r>
              <a:rPr lang="pl-PL" sz="2800" dirty="0" smtClean="0"/>
              <a:t>Kalendarium naszego gimnazjum.</a:t>
            </a: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1 wrzesień 1999r.-pierwsze rozpoczęcie roku szkolnego po wprowadzeniu reformy. </a:t>
            </a:r>
          </a:p>
          <a:p>
            <a:r>
              <a:rPr lang="pl-PL" dirty="0" smtClean="0"/>
              <a:t>Uczniowie zamiast pójść do VII Klasy Szkoły Podstawowej, poszli do klas I Publicznego Gimnazjum w Leśnicy. Szkoła mieściła się jeszcze wtedy, tam gdzie dziś jest Szkoła Podstawowa. </a:t>
            </a:r>
          </a:p>
          <a:p>
            <a:endParaRPr lang="pl-PL" dirty="0" smtClean="0"/>
          </a:p>
          <a:p>
            <a:r>
              <a:rPr lang="pl-PL" dirty="0" smtClean="0"/>
              <a:t>Kwiecień 2000r.-rozpoczęcie remontu dzisiejszej siedziby Gimnazjum.</a:t>
            </a:r>
          </a:p>
          <a:p>
            <a:endParaRPr lang="pl-PL" dirty="0" smtClean="0"/>
          </a:p>
          <a:p>
            <a:r>
              <a:rPr lang="pl-PL" dirty="0" smtClean="0"/>
              <a:t>Rozpoczęcie roku szkolnego 2000/2001-pierwsze rozpoczęcie roku w nowym budynku Gimnazjum.</a:t>
            </a:r>
          </a:p>
          <a:p>
            <a:endParaRPr lang="pl-PL" dirty="0" smtClean="0"/>
          </a:p>
          <a:p>
            <a:r>
              <a:rPr lang="pl-PL" dirty="0" smtClean="0"/>
              <a:t>18 luty 2002r.-pierwszy egzamin Gimnazjalny. Wzięło w nim udział 114 uczniów. </a:t>
            </a:r>
            <a:endParaRPr lang="pl-PL" dirty="0"/>
          </a:p>
        </p:txBody>
      </p:sp>
      <p:pic>
        <p:nvPicPr>
          <p:cNvPr id="1026" name="Picture 2" descr="\\SBS2007\PoziomC$\fotki szkolne\czerwie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00430" y="2071678"/>
            <a:ext cx="5071962" cy="3810000"/>
          </a:xfrm>
          <a:prstGeom prst="rect">
            <a:avLst/>
          </a:prstGeom>
          <a:noFill/>
        </p:spPr>
      </p:pic>
      <p:pic>
        <p:nvPicPr>
          <p:cNvPr id="1030" name="Picture 6" descr="\\SBS2007\PoziomC$\fotki szkolne\maj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71480"/>
            <a:ext cx="4007442" cy="5286412"/>
          </a:xfrm>
          <a:prstGeom prst="rect">
            <a:avLst/>
          </a:prstGeom>
          <a:noFill/>
        </p:spPr>
      </p:pic>
      <p:pic>
        <p:nvPicPr>
          <p:cNvPr id="1031" name="Picture 7" descr="\\SBS2007\PoziomC$\fotki szkolne\Obra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714488"/>
            <a:ext cx="5172247" cy="3409958"/>
          </a:xfrm>
          <a:prstGeom prst="rect">
            <a:avLst/>
          </a:prstGeom>
          <a:noFill/>
        </p:spPr>
      </p:pic>
      <p:pic>
        <p:nvPicPr>
          <p:cNvPr id="1032" name="Picture 8" descr="\\SBS2007\PoziomC$\fotki szkolne\kaplicz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643050"/>
            <a:ext cx="5286716" cy="3643338"/>
          </a:xfrm>
          <a:prstGeom prst="rect">
            <a:avLst/>
          </a:prstGeom>
          <a:noFill/>
        </p:spPr>
      </p:pic>
      <p:pic>
        <p:nvPicPr>
          <p:cNvPr id="1033" name="Picture 9" descr="\\SBS2007\PoziomC$\fotki szkolne\k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5951" y="1785926"/>
            <a:ext cx="5438049" cy="3705220"/>
          </a:xfrm>
          <a:prstGeom prst="rect">
            <a:avLst/>
          </a:prstGeom>
          <a:noFill/>
        </p:spPr>
      </p:pic>
      <p:sp>
        <p:nvSpPr>
          <p:cNvPr id="9" name="Strzałka w lewo 8">
            <a:hlinkClick r:id="rId7" action="ppaction://hlinksldjump"/>
          </p:cNvPr>
          <p:cNvSpPr/>
          <p:nvPr/>
        </p:nvSpPr>
        <p:spPr>
          <a:xfrm>
            <a:off x="714348" y="6087616"/>
            <a:ext cx="1357322" cy="7703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>
            <a:hlinkClick r:id="rId8" action="ppaction://hlinksldjump"/>
          </p:cNvPr>
          <p:cNvSpPr/>
          <p:nvPr/>
        </p:nvSpPr>
        <p:spPr>
          <a:xfrm>
            <a:off x="7358082" y="6087616"/>
            <a:ext cx="1214446" cy="770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Św. Franciszek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700" b="1" i="1" dirty="0" smtClean="0"/>
              <a:t>        Nasz patron św. Franciszek z Asyżu</a:t>
            </a:r>
            <a:endParaRPr lang="pl-PL" sz="1700" dirty="0" smtClean="0"/>
          </a:p>
          <a:p>
            <a:pPr>
              <a:buNone/>
            </a:pPr>
            <a:r>
              <a:rPr lang="pl-PL" sz="1700" dirty="0" smtClean="0"/>
              <a:t>	</a:t>
            </a:r>
            <a:r>
              <a:rPr lang="pl-PL" sz="1600" b="1" dirty="0" smtClean="0"/>
              <a:t>Święty Franciszek </a:t>
            </a:r>
            <a:r>
              <a:rPr lang="pl-PL" sz="1600" dirty="0" smtClean="0"/>
              <a:t>urodził się w 1181 r. w Asyżu jako syn Piotra Bernardone i Joanny Picka. Jego ojciec był kupcem w Asyżu. Jako młodzieniec Franciszek lubił chodzić na różne imprezy. Został nazwany „królem młodzieży asyskiej”. W czasie wojny z Perugią Franciszek zostaje ranny i dostaje się do niewoli. Rok później powraca do domu. Kiedy wybucha wojna z Apullą Franciszek wyrusza na nią, jednak zapada na dziwną chorobę i wraca do Asyżu. Po powrocie do domu często udaje się do kościółka św. Damiana, gdzie pewnego dnia usłyszał głos „ Franciszku, odbuduj mój kościół”. By odbudować tę świątynię Franciszek Okrada własnego ojca. Za ten czyn zostaje wyklęty i wydziedziczony. Franciszek przywdziewa szaty żebraka. W ślad za Franciszkiem idą inni młodzieńcy z Asyżu. W 1210 r. papież Innocenty III zatwierdza regułę braci mniejszych. Franciszek udaje się również do Maroka, gdzie wygłasza mowę przed sułtanem. Odtąd Franciszek może spokojnie podróżować po krajach muzułmańskich. W 1223 r. św. Franciszek w Greccio buduje pierwszą szopkę bożonarodzeniową. W 1224 r. na górze Alwernia św. Franciszek otrzymuje stygmaty Męki Pańskiej. W 1225 pisze „pieśń słoneczną”. 3 października 1226 r. umiera św. Franciszek. 2 lata później w 1228 papież Grzegorz IX ogłasza Franciszka świętym. W 1980 r. papież Jan Paweł II ogłosił Franciszka patronem ekologii. </a:t>
            </a:r>
          </a:p>
          <a:p>
            <a:pPr>
              <a:buNone/>
            </a:pPr>
            <a:endParaRPr lang="pl-PL" sz="1700" dirty="0"/>
          </a:p>
        </p:txBody>
      </p:sp>
      <p:sp>
        <p:nvSpPr>
          <p:cNvPr id="7" name="Strzałka w prawo 6">
            <a:hlinkClick r:id="rId2" action="ppaction://hlinksldjump"/>
          </p:cNvPr>
          <p:cNvSpPr/>
          <p:nvPr/>
        </p:nvSpPr>
        <p:spPr>
          <a:xfrm>
            <a:off x="7143768" y="6143644"/>
            <a:ext cx="10001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lewo 7">
            <a:hlinkClick r:id="rId3" action="ppaction://hlinksldjump"/>
          </p:cNvPr>
          <p:cNvSpPr/>
          <p:nvPr/>
        </p:nvSpPr>
        <p:spPr>
          <a:xfrm>
            <a:off x="428596" y="60722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Św. Franciszek w naszym gimnazjum.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 1 czerwca 2004 r. św. Franciszek został ogłoszony patronem Publicznego Gimnazjum w Leśnicy. Rok później został nadany sztandar naszej szkole, na którym widnieje wizerunek św. Franciszka z Asyżu.</a:t>
            </a:r>
            <a:endParaRPr lang="pl-PL" sz="2400" dirty="0"/>
          </a:p>
        </p:txBody>
      </p:sp>
      <p:pic>
        <p:nvPicPr>
          <p:cNvPr id="5" name="Obraz 4" descr="francisz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143248"/>
            <a:ext cx="2678907" cy="3571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Strzałka w prawo 5">
            <a:hlinkClick r:id="rId3" action="ppaction://hlinksldjump"/>
          </p:cNvPr>
          <p:cNvSpPr/>
          <p:nvPr/>
        </p:nvSpPr>
        <p:spPr>
          <a:xfrm>
            <a:off x="7429520" y="5857892"/>
            <a:ext cx="1214446" cy="62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lewo 6">
            <a:hlinkClick r:id="rId4" action="ppaction://hlinksldjump"/>
          </p:cNvPr>
          <p:cNvSpPr/>
          <p:nvPr/>
        </p:nvSpPr>
        <p:spPr>
          <a:xfrm>
            <a:off x="857224" y="5715016"/>
            <a:ext cx="1335598" cy="6275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Nauczyciele i pracownicy  naszej szkoły.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>
            <a:noAutofit/>
          </a:bodyPr>
          <a:lstStyle/>
          <a:p>
            <a:r>
              <a:rPr lang="pl-PL" sz="1600" b="1" dirty="0" smtClean="0"/>
              <a:t>P. Kłosek Monika- </a:t>
            </a:r>
            <a:r>
              <a:rPr lang="pl-PL" sz="1600" dirty="0" smtClean="0"/>
              <a:t>dyrektor, j. polski </a:t>
            </a:r>
          </a:p>
          <a:p>
            <a:r>
              <a:rPr lang="pl-PL" sz="1600" b="1" dirty="0" smtClean="0"/>
              <a:t>P. </a:t>
            </a:r>
            <a:r>
              <a:rPr lang="pl-PL" sz="1600" b="1" dirty="0" err="1" smtClean="0"/>
              <a:t>Przepiórkowska</a:t>
            </a:r>
            <a:r>
              <a:rPr lang="pl-PL" sz="1600" b="1" dirty="0" smtClean="0"/>
              <a:t> Grażyna </a:t>
            </a:r>
            <a:r>
              <a:rPr lang="pl-PL" sz="1600" dirty="0" smtClean="0"/>
              <a:t>- j. polski</a:t>
            </a:r>
          </a:p>
          <a:p>
            <a:r>
              <a:rPr lang="pl-PL" sz="1600" b="1" dirty="0" smtClean="0"/>
              <a:t>P. Janas Ewa </a:t>
            </a:r>
            <a:r>
              <a:rPr lang="pl-PL" sz="1600" dirty="0" smtClean="0"/>
              <a:t>- j. polski, j. niemiecki</a:t>
            </a:r>
          </a:p>
          <a:p>
            <a:r>
              <a:rPr lang="pl-PL" sz="1600" b="1" dirty="0" smtClean="0"/>
              <a:t>P. </a:t>
            </a:r>
            <a:r>
              <a:rPr lang="pl-PL" sz="1600" b="1" dirty="0" err="1" smtClean="0"/>
              <a:t>Browarska</a:t>
            </a:r>
            <a:r>
              <a:rPr lang="pl-PL" sz="1600" b="1" dirty="0" smtClean="0"/>
              <a:t> Mariola </a:t>
            </a:r>
            <a:r>
              <a:rPr lang="pl-PL" sz="1600" dirty="0" smtClean="0"/>
              <a:t>- j. polski</a:t>
            </a:r>
          </a:p>
          <a:p>
            <a:r>
              <a:rPr lang="pl-PL" sz="1600" b="1" dirty="0" smtClean="0"/>
              <a:t>P. </a:t>
            </a:r>
            <a:r>
              <a:rPr lang="pl-PL" sz="1600" b="1" dirty="0" err="1" smtClean="0"/>
              <a:t>Kwiczak</a:t>
            </a:r>
            <a:r>
              <a:rPr lang="pl-PL" sz="1600" b="1" dirty="0" smtClean="0"/>
              <a:t> Renata </a:t>
            </a:r>
            <a:r>
              <a:rPr lang="pl-PL" sz="1600" dirty="0" smtClean="0"/>
              <a:t>– Matematyka</a:t>
            </a:r>
          </a:p>
          <a:p>
            <a:r>
              <a:rPr lang="pl-PL" sz="1600" b="1" dirty="0" smtClean="0"/>
              <a:t>P. Waldemar Bednarek </a:t>
            </a:r>
            <a:r>
              <a:rPr lang="pl-PL" sz="1600" dirty="0" smtClean="0"/>
              <a:t>- matematyka, technika</a:t>
            </a:r>
          </a:p>
          <a:p>
            <a:r>
              <a:rPr lang="pl-PL" sz="1600" b="1" dirty="0" smtClean="0"/>
              <a:t>P. Joanna </a:t>
            </a:r>
            <a:r>
              <a:rPr lang="pl-PL" sz="1600" b="1" dirty="0" err="1" smtClean="0"/>
              <a:t>Lamber</a:t>
            </a:r>
            <a:r>
              <a:rPr lang="pl-PL" sz="1600" b="1" dirty="0" smtClean="0"/>
              <a:t> </a:t>
            </a:r>
            <a:r>
              <a:rPr lang="pl-PL" sz="1600" dirty="0" smtClean="0"/>
              <a:t>– matematyka</a:t>
            </a:r>
          </a:p>
          <a:p>
            <a:r>
              <a:rPr lang="pl-PL" sz="1600" b="1" dirty="0" smtClean="0"/>
              <a:t>P. Jankowska Marta </a:t>
            </a:r>
            <a:r>
              <a:rPr lang="pl-PL" sz="1600" dirty="0" smtClean="0"/>
              <a:t>- j. angielski</a:t>
            </a:r>
          </a:p>
          <a:p>
            <a:r>
              <a:rPr lang="pl-PL" sz="1600" b="1" dirty="0" smtClean="0"/>
              <a:t>P. Kapłon Katarzyna </a:t>
            </a:r>
            <a:r>
              <a:rPr lang="pl-PL" sz="1600" dirty="0" smtClean="0"/>
              <a:t>- wychowanie fizyczne</a:t>
            </a:r>
          </a:p>
          <a:p>
            <a:r>
              <a:rPr lang="pl-PL" sz="1600" b="1" dirty="0" smtClean="0"/>
              <a:t>P. </a:t>
            </a:r>
            <a:r>
              <a:rPr lang="pl-PL" sz="1600" b="1" dirty="0" err="1" smtClean="0"/>
              <a:t>Cembala</a:t>
            </a:r>
            <a:r>
              <a:rPr lang="pl-PL" sz="1600" b="1" dirty="0" smtClean="0"/>
              <a:t> Maciej </a:t>
            </a:r>
            <a:r>
              <a:rPr lang="pl-PL" sz="1600" dirty="0" smtClean="0"/>
              <a:t>- wychowanie fizyczne</a:t>
            </a:r>
          </a:p>
          <a:p>
            <a:r>
              <a:rPr lang="pl-PL" sz="1600" b="1" dirty="0" smtClean="0"/>
              <a:t>P. Ptak Bogumiła</a:t>
            </a:r>
            <a:r>
              <a:rPr lang="pl-PL" sz="1600" dirty="0" smtClean="0"/>
              <a:t> - biologia, ekologia</a:t>
            </a:r>
          </a:p>
          <a:p>
            <a:r>
              <a:rPr lang="pl-PL" sz="1600" b="1" dirty="0" smtClean="0"/>
              <a:t>P. </a:t>
            </a:r>
            <a:r>
              <a:rPr lang="pl-PL" sz="1600" b="1" dirty="0" err="1" smtClean="0"/>
              <a:t>Baszuk</a:t>
            </a:r>
            <a:r>
              <a:rPr lang="pl-PL" sz="1600" b="1" dirty="0" smtClean="0"/>
              <a:t> Iwona </a:t>
            </a:r>
            <a:r>
              <a:rPr lang="pl-PL" sz="1600" dirty="0" smtClean="0"/>
              <a:t>– chemia</a:t>
            </a:r>
          </a:p>
          <a:p>
            <a:r>
              <a:rPr lang="pl-PL" sz="1600" b="1" dirty="0" smtClean="0"/>
              <a:t>P. </a:t>
            </a:r>
            <a:r>
              <a:rPr lang="pl-PL" sz="1600" b="1" dirty="0" err="1" smtClean="0"/>
              <a:t>Kilisz</a:t>
            </a:r>
            <a:r>
              <a:rPr lang="pl-PL" sz="1600" b="1" dirty="0" smtClean="0"/>
              <a:t> Ewelina </a:t>
            </a:r>
            <a:r>
              <a:rPr lang="pl-PL" sz="1600" dirty="0" smtClean="0"/>
              <a:t>- geografia, </a:t>
            </a:r>
            <a:r>
              <a:rPr lang="pl-PL" sz="1600" dirty="0" err="1" smtClean="0"/>
              <a:t>j.niemiecki</a:t>
            </a:r>
            <a:endParaRPr lang="pl-PL" sz="1600" dirty="0" smtClean="0"/>
          </a:p>
          <a:p>
            <a:pPr>
              <a:buNone/>
            </a:pP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 smtClean="0"/>
          </a:p>
          <a:p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pic>
        <p:nvPicPr>
          <p:cNvPr id="8" name="Symbol zastępczy zawartości 7" descr="P4150004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5" y="2357430"/>
            <a:ext cx="3357586" cy="236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 descr="P10100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4" y="2357430"/>
            <a:ext cx="3357586" cy="2338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 descr="P101000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4942" y="2357430"/>
            <a:ext cx="335758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1010015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3504" y="2357430"/>
            <a:ext cx="3391682" cy="233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 descr="P101000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3504" y="2214554"/>
            <a:ext cx="350046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 descr="P1010020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3504" y="2214554"/>
            <a:ext cx="3643338" cy="2579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 descr="P1010002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00694" y="2000240"/>
            <a:ext cx="314327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az 15" descr="P1010004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29190" y="2285992"/>
            <a:ext cx="3714776" cy="2918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az 16" descr="P1010018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72066" y="2285992"/>
            <a:ext cx="359093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az 17" descr="P1010010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86380" y="1643050"/>
            <a:ext cx="3214710" cy="4183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Obraz 18" descr="P1010008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57818" y="1714488"/>
            <a:ext cx="3071834" cy="415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az 19" descr="P1010012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57752" y="2285992"/>
            <a:ext cx="3929090" cy="315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Strzałka w lewo 20">
            <a:hlinkClick r:id="rId14" action="ppaction://hlinksldjump"/>
          </p:cNvPr>
          <p:cNvSpPr/>
          <p:nvPr/>
        </p:nvSpPr>
        <p:spPr>
          <a:xfrm>
            <a:off x="4214810" y="6072206"/>
            <a:ext cx="1264160" cy="6275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>
            <a:hlinkClick r:id="rId15" action="ppaction://hlinksldjump"/>
          </p:cNvPr>
          <p:cNvSpPr/>
          <p:nvPr/>
        </p:nvSpPr>
        <p:spPr>
          <a:xfrm>
            <a:off x="6429388" y="6143644"/>
            <a:ext cx="1214446" cy="55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C:\Documents and Settings\administrator.SBSMEN\Pulpit\Pa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14942" y="1714488"/>
            <a:ext cx="3286148" cy="399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4038600" cy="5357850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P. </a:t>
            </a:r>
            <a:r>
              <a:rPr lang="pl-PL" sz="1800" b="1" dirty="0" err="1" smtClean="0"/>
              <a:t>Szaradowska</a:t>
            </a:r>
            <a:r>
              <a:rPr lang="pl-PL" sz="1800" b="1" dirty="0" smtClean="0"/>
              <a:t> Katarzyna</a:t>
            </a:r>
            <a:r>
              <a:rPr lang="pl-PL" sz="1800" dirty="0" smtClean="0"/>
              <a:t> - fizyka, technika</a:t>
            </a:r>
          </a:p>
          <a:p>
            <a:r>
              <a:rPr lang="pl-PL" sz="1800" b="1" dirty="0" smtClean="0"/>
              <a:t>P. Buczkowska Ewa </a:t>
            </a:r>
            <a:r>
              <a:rPr lang="pl-PL" sz="1800" dirty="0" smtClean="0"/>
              <a:t>– historia</a:t>
            </a:r>
          </a:p>
          <a:p>
            <a:r>
              <a:rPr lang="pl-PL" sz="1800" b="1" dirty="0" smtClean="0"/>
              <a:t>P. Hibner Agnieszka </a:t>
            </a:r>
            <a:r>
              <a:rPr lang="pl-PL" sz="1800" dirty="0" smtClean="0"/>
              <a:t>- j. niemiecki, wychowanie fizyczne</a:t>
            </a:r>
          </a:p>
          <a:p>
            <a:r>
              <a:rPr lang="pl-PL" sz="1800" b="1" dirty="0" smtClean="0"/>
              <a:t>P. Kowalik Elżbieta </a:t>
            </a:r>
            <a:r>
              <a:rPr lang="pl-PL" sz="1800" dirty="0" smtClean="0"/>
              <a:t>– religia</a:t>
            </a:r>
          </a:p>
          <a:p>
            <a:r>
              <a:rPr lang="pl-PL" sz="1800" b="1" dirty="0" smtClean="0"/>
              <a:t>Ks. Prusko Rafał </a:t>
            </a:r>
            <a:r>
              <a:rPr lang="pl-PL" sz="1800" dirty="0" smtClean="0"/>
              <a:t>– religia</a:t>
            </a:r>
          </a:p>
          <a:p>
            <a:r>
              <a:rPr lang="pl-PL" sz="1800" b="1" dirty="0" smtClean="0"/>
              <a:t>P. </a:t>
            </a:r>
            <a:r>
              <a:rPr lang="pl-PL" sz="1800" b="1" dirty="0" err="1" smtClean="0"/>
              <a:t>Rigol</a:t>
            </a:r>
            <a:r>
              <a:rPr lang="pl-PL" sz="1800" b="1" dirty="0" smtClean="0"/>
              <a:t> Joanna </a:t>
            </a:r>
            <a:r>
              <a:rPr lang="pl-PL" sz="1800" dirty="0" smtClean="0"/>
              <a:t>– informatyka</a:t>
            </a:r>
          </a:p>
          <a:p>
            <a:r>
              <a:rPr lang="pl-PL" sz="1800" b="1" dirty="0" smtClean="0"/>
              <a:t>P. Czachor Walentyna </a:t>
            </a:r>
            <a:r>
              <a:rPr lang="pl-PL" sz="1800" dirty="0" smtClean="0"/>
              <a:t>– WDŻ</a:t>
            </a:r>
          </a:p>
          <a:p>
            <a:r>
              <a:rPr lang="pl-PL" sz="1800" b="1" dirty="0" smtClean="0"/>
              <a:t>P. </a:t>
            </a:r>
            <a:r>
              <a:rPr lang="pl-PL" sz="1800" b="1" dirty="0" err="1" smtClean="0"/>
              <a:t>Głazowska</a:t>
            </a:r>
            <a:r>
              <a:rPr lang="pl-PL" sz="1800" b="1" dirty="0" smtClean="0"/>
              <a:t> Izabela </a:t>
            </a:r>
            <a:r>
              <a:rPr lang="pl-PL" sz="1800" dirty="0" smtClean="0"/>
              <a:t>- j. angielski</a:t>
            </a:r>
          </a:p>
          <a:p>
            <a:r>
              <a:rPr lang="pl-PL" sz="1800" b="1" dirty="0" smtClean="0"/>
              <a:t>P</a:t>
            </a:r>
            <a:r>
              <a:rPr lang="pl-PL" sz="1800" b="1" dirty="0" smtClean="0"/>
              <a:t>. Niewiadomska Bogumiła </a:t>
            </a:r>
            <a:r>
              <a:rPr lang="pl-PL" sz="1800" dirty="0" smtClean="0"/>
              <a:t>– świetlica</a:t>
            </a:r>
          </a:p>
          <a:p>
            <a:r>
              <a:rPr lang="pl-PL" sz="1800" b="1" dirty="0" smtClean="0"/>
              <a:t>P. </a:t>
            </a:r>
            <a:r>
              <a:rPr lang="pl-PL" sz="1800" b="1" dirty="0" err="1" smtClean="0"/>
              <a:t>Hemon</a:t>
            </a:r>
            <a:r>
              <a:rPr lang="pl-PL" sz="1800" b="1" dirty="0" smtClean="0"/>
              <a:t> Alina </a:t>
            </a:r>
            <a:r>
              <a:rPr lang="pl-PL" sz="1800" dirty="0" smtClean="0"/>
              <a:t>– pedagog</a:t>
            </a:r>
          </a:p>
          <a:p>
            <a:r>
              <a:rPr lang="pl-PL" sz="1800" b="1" dirty="0" smtClean="0"/>
              <a:t>P. Radzewicz Edyta </a:t>
            </a:r>
            <a:r>
              <a:rPr lang="pl-PL" sz="1800" dirty="0" smtClean="0"/>
              <a:t>– muzyka</a:t>
            </a:r>
          </a:p>
          <a:p>
            <a:pPr>
              <a:buNone/>
            </a:pPr>
            <a:endParaRPr lang="pl-PL" sz="2000" dirty="0" smtClean="0"/>
          </a:p>
          <a:p>
            <a:endParaRPr lang="pl-PL" sz="2000" dirty="0" smtClean="0"/>
          </a:p>
          <a:p>
            <a:endParaRPr lang="pl-PL" sz="2000" dirty="0"/>
          </a:p>
        </p:txBody>
      </p:sp>
      <p:pic>
        <p:nvPicPr>
          <p:cNvPr id="5" name="Symbol zastępczy zawartości 4" descr="P1010007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785926"/>
            <a:ext cx="3714776" cy="321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P101000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438" y="1785926"/>
            <a:ext cx="4262220" cy="294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P101001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066" y="2071678"/>
            <a:ext cx="3786214" cy="277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P101001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9256" y="1428736"/>
            <a:ext cx="3014459" cy="3757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 descr="P1010022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0" y="1785926"/>
            <a:ext cx="3903719" cy="2909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hoto_img" descr="zdjęci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1357298"/>
            <a:ext cx="4145465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1010023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86314" y="1928802"/>
            <a:ext cx="4071966" cy="3065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 descr="P1010016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9256" y="1357298"/>
            <a:ext cx="3214710" cy="409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 descr="P1010011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7752" y="1142984"/>
            <a:ext cx="3786214" cy="470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 descr="P1010021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00562" y="2071678"/>
            <a:ext cx="4286280" cy="313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E:\NTUE\moja szkoła\eradzewicz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4942" y="1428736"/>
            <a:ext cx="3071834" cy="4034649"/>
          </a:xfrm>
          <a:prstGeom prst="rect">
            <a:avLst/>
          </a:prstGeom>
          <a:noFill/>
        </p:spPr>
      </p:pic>
      <p:sp>
        <p:nvSpPr>
          <p:cNvPr id="15" name="Strzałka w lewo 14">
            <a:hlinkClick r:id="rId13" action="ppaction://hlinksldjump"/>
          </p:cNvPr>
          <p:cNvSpPr/>
          <p:nvPr/>
        </p:nvSpPr>
        <p:spPr>
          <a:xfrm>
            <a:off x="4286248" y="6072206"/>
            <a:ext cx="1285884" cy="6275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>
            <a:hlinkClick r:id="rId14" action="ppaction://hlinksldjump"/>
          </p:cNvPr>
          <p:cNvSpPr/>
          <p:nvPr/>
        </p:nvSpPr>
        <p:spPr>
          <a:xfrm>
            <a:off x="6072198" y="6072206"/>
            <a:ext cx="1285884" cy="62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Projekty unijne realizowane w naszej szkole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NTUE-  Nowe Technologie Na Usługach Edukacji</a:t>
            </a:r>
          </a:p>
          <a:p>
            <a:r>
              <a:rPr lang="pl-PL" dirty="0" smtClean="0"/>
              <a:t>Leśnicka Szansa Na Lepszą Przyszłość</a:t>
            </a:r>
          </a:p>
          <a:p>
            <a:r>
              <a:rPr lang="pl-PL" dirty="0" smtClean="0"/>
              <a:t>Aktywny W Szkole Aktywny W Życiu</a:t>
            </a:r>
          </a:p>
          <a:p>
            <a:endParaRPr lang="pl-PL" dirty="0"/>
          </a:p>
        </p:txBody>
      </p:sp>
      <p:pic>
        <p:nvPicPr>
          <p:cNvPr id="2051" name="Picture 3" descr="\\SBS2007\redirected$\nauczyciel002n\Pulpit\ntu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038600" cy="3971925"/>
          </a:xfrm>
          <a:prstGeom prst="rect">
            <a:avLst/>
          </a:prstGeom>
          <a:noFill/>
        </p:spPr>
      </p:pic>
      <p:pic>
        <p:nvPicPr>
          <p:cNvPr id="2052" name="Picture 4" descr="\\SBS2007\redirected$\nauczyciel002n\Pulpit\tabl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71678"/>
            <a:ext cx="4357718" cy="3055014"/>
          </a:xfrm>
          <a:prstGeom prst="rect">
            <a:avLst/>
          </a:prstGeom>
          <a:noFill/>
        </p:spPr>
      </p:pic>
      <p:pic>
        <p:nvPicPr>
          <p:cNvPr id="2053" name="Picture 5" descr="\\SBS2007\redirected$\nauczyciel002n\Pulpit\A_logo_bez_napis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3786214" cy="3772883"/>
          </a:xfrm>
          <a:prstGeom prst="rect">
            <a:avLst/>
          </a:prstGeom>
          <a:noFill/>
        </p:spPr>
      </p:pic>
      <p:sp>
        <p:nvSpPr>
          <p:cNvPr id="10" name="Strzałka w lewo 9">
            <a:hlinkClick r:id="rId5" action="ppaction://hlinksldjump"/>
          </p:cNvPr>
          <p:cNvSpPr/>
          <p:nvPr/>
        </p:nvSpPr>
        <p:spPr>
          <a:xfrm>
            <a:off x="1142976" y="5786454"/>
            <a:ext cx="1428760" cy="7703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>
            <a:hlinkClick r:id="rId6" action="ppaction://hlinksldjump"/>
          </p:cNvPr>
          <p:cNvSpPr/>
          <p:nvPr/>
        </p:nvSpPr>
        <p:spPr>
          <a:xfrm>
            <a:off x="7000892" y="5857892"/>
            <a:ext cx="1285884" cy="698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404</TotalTime>
  <Words>490</Words>
  <Application>Microsoft Office PowerPoint</Application>
  <PresentationFormat>Pokaz na ekranie (4:3)</PresentationFormat>
  <Paragraphs>80</Paragraphs>
  <Slides>12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Techniczny</vt:lpstr>
      <vt:lpstr>Witamy w naszej szkole</vt:lpstr>
      <vt:lpstr>Spis treści:</vt:lpstr>
      <vt:lpstr>Początki naszego gimnazjum</vt:lpstr>
      <vt:lpstr>Kalendarium naszego gimnazjum.</vt:lpstr>
      <vt:lpstr>Św. Franciszek</vt:lpstr>
      <vt:lpstr>Św. Franciszek w naszym gimnazjum.</vt:lpstr>
      <vt:lpstr>Nauczyciele i pracownicy  naszej szkoły. </vt:lpstr>
      <vt:lpstr>Slajd 8</vt:lpstr>
      <vt:lpstr>Projekty unijne realizowane w naszej szkole</vt:lpstr>
      <vt:lpstr>Uroczystości</vt:lpstr>
      <vt:lpstr>Ciekawostki</vt:lpstr>
      <vt:lpstr>Dziękujemy!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w naszej szkole</dc:title>
  <dc:creator>administrator</dc:creator>
  <cp:lastModifiedBy>nauczyciel002n</cp:lastModifiedBy>
  <cp:revision>47</cp:revision>
  <dcterms:created xsi:type="dcterms:W3CDTF">2010-03-17T07:08:56Z</dcterms:created>
  <dcterms:modified xsi:type="dcterms:W3CDTF">2010-05-17T06:29:45Z</dcterms:modified>
</cp:coreProperties>
</file>